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F2F180B-F064-4316-B3E1-CD6BA7E45AB9}" type="datetimeFigureOut">
              <a:rPr lang="en-US" smtClean="0"/>
              <a:pPr/>
              <a:t>4/8/2011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F63816B-E6CC-46C9-A467-976C219DCF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Blast From the Past in Clothing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</a:t>
            </a:r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ameron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609600"/>
            <a:ext cx="46672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What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did the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men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wear?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772400" cy="4572000"/>
          </a:xfrm>
        </p:spPr>
        <p:txBody>
          <a:bodyPr>
            <a:normAutofit fontScale="92500"/>
          </a:bodyPr>
          <a:lstStyle/>
          <a:p>
            <a:r>
              <a:rPr lang="en-US" dirty="0"/>
              <a:t>L</a:t>
            </a:r>
            <a:r>
              <a:rPr lang="en-US" dirty="0" smtClean="0"/>
              <a:t>eather </a:t>
            </a:r>
            <a:r>
              <a:rPr lang="en-US" dirty="0"/>
              <a:t>workers used heavy buckskin </a:t>
            </a:r>
            <a:r>
              <a:rPr lang="en-US" dirty="0" smtClean="0"/>
              <a:t>aprons.</a:t>
            </a:r>
            <a:endParaRPr lang="en-US" dirty="0" smtClean="0"/>
          </a:p>
          <a:p>
            <a:r>
              <a:rPr lang="en-US" dirty="0" smtClean="0"/>
              <a:t> Butcher's </a:t>
            </a:r>
            <a:r>
              <a:rPr lang="en-US" dirty="0"/>
              <a:t>also use </a:t>
            </a:r>
            <a:r>
              <a:rPr lang="en-US" dirty="0" smtClean="0"/>
              <a:t>aprons.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aborers </a:t>
            </a:r>
          </a:p>
          <a:p>
            <a:r>
              <a:rPr lang="en-US" dirty="0" smtClean="0"/>
              <a:t>Working </a:t>
            </a:r>
            <a:r>
              <a:rPr lang="en-US" dirty="0"/>
              <a:t>man wore different </a:t>
            </a:r>
            <a:r>
              <a:rPr lang="en-US" dirty="0" smtClean="0"/>
              <a:t>things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Doctors </a:t>
            </a:r>
            <a:r>
              <a:rPr lang="en-US" dirty="0"/>
              <a:t>wore black or dark </a:t>
            </a:r>
            <a:r>
              <a:rPr lang="en-US" dirty="0" smtClean="0"/>
              <a:t>suits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Farmers </a:t>
            </a:r>
            <a:r>
              <a:rPr lang="en-US" dirty="0"/>
              <a:t>wore broad </a:t>
            </a:r>
            <a:r>
              <a:rPr lang="en-US" dirty="0" smtClean="0"/>
              <a:t>hats long </a:t>
            </a:r>
            <a:r>
              <a:rPr lang="en-US" dirty="0"/>
              <a:t>loose linen shirt woolen breeches and leather </a:t>
            </a:r>
            <a:r>
              <a:rPr lang="en-US" dirty="0" smtClean="0"/>
              <a:t>shoes in </a:t>
            </a:r>
            <a:r>
              <a:rPr lang="en-US" dirty="0"/>
              <a:t>plain shirt and </a:t>
            </a:r>
            <a:r>
              <a:rPr lang="en-US" dirty="0" smtClean="0"/>
              <a:t>breeches.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6329" y="0"/>
            <a:ext cx="3967671" cy="663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What did the women wear?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linen and cotton in summer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wool during the winter 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always wore an apron 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the most used head covering was the mobcap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Day or camp dresses are commonly worn for girls who are twelve and up. 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the dress is used to work and also used for every day life.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863" y="228600"/>
            <a:ext cx="5054137" cy="579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What shoes did they wear?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shoes back then usually came in the colors pink, cream, and yellow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they women wore </a:t>
            </a:r>
            <a:r>
              <a:rPr lang="en-US" dirty="0" smtClean="0"/>
              <a:t>steep toes </a:t>
            </a:r>
            <a:r>
              <a:rPr lang="en-US" dirty="0" smtClean="0"/>
              <a:t>with an inch thick high heel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shoes each had a unique </a:t>
            </a:r>
            <a:r>
              <a:rPr lang="en-US" dirty="0" smtClean="0"/>
              <a:t>design.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men wore black or brown shoes with a gold or </a:t>
            </a:r>
            <a:r>
              <a:rPr lang="en-US" dirty="0" smtClean="0"/>
              <a:t>yellow </a:t>
            </a:r>
            <a:r>
              <a:rPr lang="en-US" dirty="0" smtClean="0"/>
              <a:t>buckle in the </a:t>
            </a:r>
            <a:r>
              <a:rPr lang="en-US" dirty="0" smtClean="0"/>
              <a:t>middle.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girls wore </a:t>
            </a:r>
            <a:r>
              <a:rPr lang="en-US" dirty="0" smtClean="0"/>
              <a:t>similar </a:t>
            </a:r>
            <a:r>
              <a:rPr lang="en-US" dirty="0" smtClean="0"/>
              <a:t>shoes to the women except the heel was 1/2 inch </a:t>
            </a:r>
            <a:r>
              <a:rPr lang="en-US" dirty="0" smtClean="0"/>
              <a:t>smaller.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6000" i="1" dirty="0" smtClean="0"/>
              <a:t>18th </a:t>
            </a:r>
            <a:r>
              <a:rPr lang="en-US" sz="6000" i="1" dirty="0" smtClean="0"/>
              <a:t>Century Clothing</a:t>
            </a:r>
            <a:r>
              <a:rPr lang="en-US" sz="6000" dirty="0" smtClean="0"/>
              <a:t>.</a:t>
            </a:r>
          </a:p>
          <a:p>
            <a:r>
              <a:rPr lang="en-US" sz="6000" dirty="0" smtClean="0"/>
              <a:t>“Thread </a:t>
            </a:r>
            <a:r>
              <a:rPr lang="en-US" sz="6000" dirty="0" smtClean="0"/>
              <a:t>Bare Stitchery</a:t>
            </a:r>
            <a:r>
              <a:rPr lang="en-US" sz="6000" dirty="0" smtClean="0"/>
              <a:t>.”</a:t>
            </a:r>
          </a:p>
          <a:p>
            <a:r>
              <a:rPr lang="en-US" sz="6000" i="1" dirty="0" smtClean="0"/>
              <a:t>18th century shoes</a:t>
            </a:r>
            <a:r>
              <a:rPr lang="en-US" sz="6000" dirty="0" smtClean="0"/>
              <a:t>.</a:t>
            </a:r>
          </a:p>
          <a:p>
            <a:r>
              <a:rPr lang="en-US" sz="6000" dirty="0" smtClean="0"/>
              <a:t>Wikimedia Commons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</TotalTime>
  <Words>214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A Blast From the Past in Clothing</vt:lpstr>
      <vt:lpstr>What did the men wear?</vt:lpstr>
      <vt:lpstr>What did the women wear?</vt:lpstr>
      <vt:lpstr>What shoes did they wear?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Blast From the Past in Clothing</dc:title>
  <dc:creator>WA</dc:creator>
  <cp:lastModifiedBy>WA</cp:lastModifiedBy>
  <cp:revision>8</cp:revision>
  <dcterms:created xsi:type="dcterms:W3CDTF">2011-04-07T13:42:06Z</dcterms:created>
  <dcterms:modified xsi:type="dcterms:W3CDTF">2011-04-08T14:46:34Z</dcterms:modified>
</cp:coreProperties>
</file>